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57" r:id="rId3"/>
    <p:sldId id="268" r:id="rId4"/>
    <p:sldId id="258" r:id="rId5"/>
    <p:sldId id="275" r:id="rId6"/>
    <p:sldId id="264" r:id="rId7"/>
    <p:sldId id="260" r:id="rId8"/>
    <p:sldId id="266" r:id="rId9"/>
    <p:sldId id="274" r:id="rId10"/>
    <p:sldId id="262" r:id="rId11"/>
    <p:sldId id="263" r:id="rId12"/>
    <p:sldId id="273" r:id="rId13"/>
    <p:sldId id="265" r:id="rId14"/>
    <p:sldId id="272" r:id="rId15"/>
    <p:sldId id="267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2EBA1-88BF-4A75-92AB-ED9D2E7D733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40EC18-936B-4C83-AA37-83526C431D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944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40EC18-936B-4C83-AA37-83526C431D1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37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1918C8-C979-49D2-9DCF-7E02ACAD54F7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A26A65-1F46-42E0-9DA8-63750284B812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18C8-C979-49D2-9DCF-7E02ACAD54F7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6A65-1F46-42E0-9DA8-63750284B812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18C8-C979-49D2-9DCF-7E02ACAD54F7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6A65-1F46-42E0-9DA8-63750284B812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18C8-C979-49D2-9DCF-7E02ACAD54F7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6A65-1F46-42E0-9DA8-63750284B812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18C8-C979-49D2-9DCF-7E02ACAD54F7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6A65-1F46-42E0-9DA8-63750284B81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18C8-C979-49D2-9DCF-7E02ACAD54F7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6A65-1F46-42E0-9DA8-63750284B81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18C8-C979-49D2-9DCF-7E02ACAD54F7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6A65-1F46-42E0-9DA8-63750284B812}" type="slidenum">
              <a:rPr lang="en-US" smtClean="0"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18C8-C979-49D2-9DCF-7E02ACAD54F7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6A65-1F46-42E0-9DA8-63750284B812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18C8-C979-49D2-9DCF-7E02ACAD54F7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6A65-1F46-42E0-9DA8-63750284B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18C8-C979-49D2-9DCF-7E02ACAD54F7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6A65-1F46-42E0-9DA8-63750284B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18C8-C979-49D2-9DCF-7E02ACAD54F7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26A65-1F46-42E0-9DA8-63750284B8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31918C8-C979-49D2-9DCF-7E02ACAD54F7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EA26A65-1F46-42E0-9DA8-63750284B81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9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9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9.pn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5" Type="http://schemas.openxmlformats.org/officeDocument/2006/relationships/image" Target="../media/image9.pn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5" Type="http://schemas.openxmlformats.org/officeDocument/2006/relationships/image" Target="../media/image9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5" Type="http://schemas.openxmlformats.org/officeDocument/2006/relationships/image" Target="../media/image9.pn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9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9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9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9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9.pn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9.pn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9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10600" cy="6172200"/>
          </a:xfrm>
        </p:spPr>
        <p:txBody>
          <a:bodyPr/>
          <a:lstStyle/>
          <a:p>
            <a:r>
              <a:rPr lang="es-MX" dirty="0" smtClean="0"/>
              <a:t>El proyecto de los intereses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4400" dirty="0" smtClean="0"/>
              <a:t>By Isabel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133600"/>
            <a:ext cx="2133600" cy="1600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3369425"/>
            <a:ext cx="1657350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0" y="2110740"/>
            <a:ext cx="2213588" cy="16459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200400"/>
            <a:ext cx="2310052" cy="24053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252" y="2110740"/>
            <a:ext cx="1675621" cy="28194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2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mute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2286000"/>
            <a:ext cx="5105400" cy="435344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000" dirty="0" smtClean="0"/>
              <a:t>Me gusta bailar</a:t>
            </a:r>
            <a:r>
              <a:rPr lang="en-US" sz="4000" dirty="0" smtClean="0"/>
              <a:t>.</a:t>
            </a:r>
            <a:endParaRPr lang="en-US" sz="4000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2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2133600"/>
            <a:ext cx="3048000" cy="448786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000" dirty="0" smtClean="0"/>
              <a:t>¡¡Me gusta mucho montar a caballo!!</a:t>
            </a:r>
            <a:endParaRPr lang="es-MX" sz="4000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27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209800"/>
            <a:ext cx="3581400" cy="448061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000" dirty="0" smtClean="0"/>
              <a:t>No me gusta nada escribir cuentos.</a:t>
            </a:r>
            <a:endParaRPr lang="es-MX" sz="4000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38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¡</a:t>
            </a:r>
            <a:r>
              <a:rPr lang="es-MX" sz="4000" dirty="0" smtClean="0"/>
              <a:t>Me encanta </a:t>
            </a:r>
            <a:r>
              <a:rPr lang="es-MX" sz="4000" dirty="0" err="1" smtClean="0"/>
              <a:t>canatar</a:t>
            </a:r>
            <a:r>
              <a:rPr lang="en-US" sz="4000" dirty="0" smtClean="0"/>
              <a:t>!</a:t>
            </a:r>
            <a:endParaRPr lang="en-US" sz="4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133600"/>
            <a:ext cx="2895600" cy="4616374"/>
          </a:xfr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3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2286000"/>
            <a:ext cx="5638800" cy="425926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000" dirty="0" smtClean="0"/>
              <a:t>No me gusta nada jugar videojuegos.</a:t>
            </a:r>
            <a:endParaRPr lang="es-MX" sz="4000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3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209800"/>
            <a:ext cx="4572000" cy="444537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¡</a:t>
            </a:r>
            <a:r>
              <a:rPr lang="es-MX" sz="4000" dirty="0" smtClean="0"/>
              <a:t>Me encanta practicar campo y pista!</a:t>
            </a:r>
            <a:endParaRPr lang="es-MX" sz="4000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9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133600"/>
            <a:ext cx="4409017" cy="3657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000" dirty="0" smtClean="0"/>
              <a:t>No me gusta ni ver la tele ni estudiar.</a:t>
            </a:r>
            <a:endParaRPr lang="es-MX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971800"/>
            <a:ext cx="3671201" cy="38227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45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057400"/>
            <a:ext cx="3124200" cy="448786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000" dirty="0" smtClean="0"/>
              <a:t>Me gusta hablar por teléfono.</a:t>
            </a:r>
            <a:endParaRPr lang="es-MX" sz="4000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86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133600"/>
            <a:ext cx="3505200" cy="441166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000" dirty="0" smtClean="0"/>
              <a:t>No me gusta limpia</a:t>
            </a:r>
            <a:r>
              <a:rPr lang="en-US" sz="4000" dirty="0" smtClean="0"/>
              <a:t>r.</a:t>
            </a:r>
            <a:endParaRPr lang="en-US" sz="4000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08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2209512"/>
            <a:ext cx="3505200" cy="433575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000" dirty="0" smtClean="0"/>
              <a:t>Me gusta cocinar</a:t>
            </a:r>
            <a:r>
              <a:rPr lang="en-US" sz="4000" dirty="0" smtClean="0"/>
              <a:t>.</a:t>
            </a:r>
            <a:endParaRPr lang="en-US" sz="4000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30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048000"/>
            <a:ext cx="4144948" cy="357346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8490" y="76200"/>
            <a:ext cx="7756263" cy="1600200"/>
          </a:xfrm>
        </p:spPr>
        <p:txBody>
          <a:bodyPr/>
          <a:lstStyle/>
          <a:p>
            <a:r>
              <a:rPr lang="es-MX" sz="4000" dirty="0" smtClean="0"/>
              <a:t>No me gusta jugar al </a:t>
            </a:r>
            <a:r>
              <a:rPr lang="es-MX" sz="4000" dirty="0" err="1" smtClean="0"/>
              <a:t>balencesto</a:t>
            </a:r>
            <a:r>
              <a:rPr lang="es-MX" sz="4000" dirty="0" smtClean="0"/>
              <a:t>. No me gusto jugar al fútbol tampoco.</a:t>
            </a:r>
            <a:endParaRPr lang="es-MX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209800"/>
            <a:ext cx="4230379" cy="309118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4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¡</a:t>
            </a:r>
            <a:r>
              <a:rPr lang="es-MX" sz="4000" dirty="0" smtClean="0"/>
              <a:t>Me encanta enviar textos</a:t>
            </a:r>
            <a:r>
              <a:rPr lang="en-US" sz="4000" dirty="0" smtClean="0"/>
              <a:t>! </a:t>
            </a:r>
            <a:endParaRPr lang="en-US" sz="40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858" y="2247900"/>
            <a:ext cx="3406283" cy="3878263"/>
          </a:xfr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43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000" dirty="0" smtClean="0"/>
              <a:t>Me gusta ir de camping.</a:t>
            </a:r>
            <a:endParaRPr lang="es-MX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264420"/>
            <a:ext cx="2971800" cy="4517380"/>
          </a:xfr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26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219658"/>
            <a:ext cx="4572000" cy="432560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¡</a:t>
            </a:r>
            <a:r>
              <a:rPr lang="es-MX" sz="4000" dirty="0" smtClean="0"/>
              <a:t>Me encanta correr</a:t>
            </a:r>
            <a:r>
              <a:rPr lang="en-US" sz="4000" dirty="0" smtClean="0"/>
              <a:t>!</a:t>
            </a:r>
            <a:endParaRPr lang="en-US" sz="4000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06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667000"/>
            <a:ext cx="4114800" cy="30861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000" dirty="0" smtClean="0"/>
              <a:t>Me gusta ir a la escuela y pasar tiempo con amigos también</a:t>
            </a:r>
            <a:r>
              <a:rPr lang="en-US" sz="4000" dirty="0" smtClean="0"/>
              <a:t>.</a:t>
            </a:r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47164"/>
            <a:ext cx="3429000" cy="4572000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28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dcover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128</TotalTime>
  <Words>116</Words>
  <Application>Microsoft Office PowerPoint</Application>
  <PresentationFormat>On-screen Show (4:3)</PresentationFormat>
  <Paragraphs>17</Paragraphs>
  <Slides>16</Slides>
  <Notes>1</Notes>
  <HiddenSlides>0</HiddenSlides>
  <MMClips>16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Hardcover</vt:lpstr>
      <vt:lpstr>El proyecto de los intereses      By Isabel </vt:lpstr>
      <vt:lpstr>Me gusta hablar por teléfono.</vt:lpstr>
      <vt:lpstr>No me gusta limpiar.</vt:lpstr>
      <vt:lpstr>Me gusta cocinar.</vt:lpstr>
      <vt:lpstr>No me gusta jugar al balencesto. No me gusto jugar al fútbol tampoco.</vt:lpstr>
      <vt:lpstr>¡Me encanta enviar textos! </vt:lpstr>
      <vt:lpstr>Me gusta ir de camping.</vt:lpstr>
      <vt:lpstr>¡Me encanta correr!</vt:lpstr>
      <vt:lpstr>Me gusta ir a la escuela y pasar tiempo con amigos también.</vt:lpstr>
      <vt:lpstr>Me gusta bailar.</vt:lpstr>
      <vt:lpstr>¡¡Me gusta mucho montar a caballo!!</vt:lpstr>
      <vt:lpstr>No me gusta nada escribir cuentos.</vt:lpstr>
      <vt:lpstr>¡Me encanta canatar!</vt:lpstr>
      <vt:lpstr>No me gusta nada jugar videojuegos.</vt:lpstr>
      <vt:lpstr>¡Me encanta practicar campo y pista!</vt:lpstr>
      <vt:lpstr>No me gusta ni ver la tele ni estudiar.</vt:lpstr>
    </vt:vector>
  </TitlesOfParts>
  <Company>School District of Clear Lake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proyecto do los interes      By Isabel</dc:title>
  <dc:creator>School District of Clear Lake</dc:creator>
  <cp:lastModifiedBy>School District of Clear Lake</cp:lastModifiedBy>
  <cp:revision>14</cp:revision>
  <dcterms:created xsi:type="dcterms:W3CDTF">2011-12-02T15:35:30Z</dcterms:created>
  <dcterms:modified xsi:type="dcterms:W3CDTF">2011-12-12T15:27:23Z</dcterms:modified>
</cp:coreProperties>
</file>